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1" d="100"/>
          <a:sy n="61" d="100"/>
        </p:scale>
        <p:origin x="113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406D-9DEB-4809-AD76-830D8A7940B7}" type="datetimeFigureOut">
              <a:rPr lang="cs-CZ" smtClean="0"/>
              <a:t>21. 2. 2019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4D19-8B03-4AB0-A7D5-BEB7F53ECD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5552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406D-9DEB-4809-AD76-830D8A7940B7}" type="datetimeFigureOut">
              <a:rPr lang="cs-CZ" smtClean="0"/>
              <a:t>21. 2. 2019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4D19-8B03-4AB0-A7D5-BEB7F53ECD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9134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406D-9DEB-4809-AD76-830D8A7940B7}" type="datetimeFigureOut">
              <a:rPr lang="cs-CZ" smtClean="0"/>
              <a:t>21. 2. 2019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4D19-8B03-4AB0-A7D5-BEB7F53ECD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3780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406D-9DEB-4809-AD76-830D8A7940B7}" type="datetimeFigureOut">
              <a:rPr lang="cs-CZ" smtClean="0"/>
              <a:t>21. 2. 2019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4D19-8B03-4AB0-A7D5-BEB7F53ECD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426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406D-9DEB-4809-AD76-830D8A7940B7}" type="datetimeFigureOut">
              <a:rPr lang="cs-CZ" smtClean="0"/>
              <a:t>21. 2. 2019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4D19-8B03-4AB0-A7D5-BEB7F53ECD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5503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406D-9DEB-4809-AD76-830D8A7940B7}" type="datetimeFigureOut">
              <a:rPr lang="cs-CZ" smtClean="0"/>
              <a:t>21. 2. 2019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4D19-8B03-4AB0-A7D5-BEB7F53ECD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7957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406D-9DEB-4809-AD76-830D8A7940B7}" type="datetimeFigureOut">
              <a:rPr lang="cs-CZ" smtClean="0"/>
              <a:t>21. 2. 2019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4D19-8B03-4AB0-A7D5-BEB7F53ECD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5114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406D-9DEB-4809-AD76-830D8A7940B7}" type="datetimeFigureOut">
              <a:rPr lang="cs-CZ" smtClean="0"/>
              <a:t>21. 2. 2019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4D19-8B03-4AB0-A7D5-BEB7F53ECD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5537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406D-9DEB-4809-AD76-830D8A7940B7}" type="datetimeFigureOut">
              <a:rPr lang="cs-CZ" smtClean="0"/>
              <a:t>21. 2. 2019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4D19-8B03-4AB0-A7D5-BEB7F53ECD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676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406D-9DEB-4809-AD76-830D8A7940B7}" type="datetimeFigureOut">
              <a:rPr lang="cs-CZ" smtClean="0"/>
              <a:t>21. 2. 2019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4D19-8B03-4AB0-A7D5-BEB7F53ECD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0208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406D-9DEB-4809-AD76-830D8A7940B7}" type="datetimeFigureOut">
              <a:rPr lang="cs-CZ" smtClean="0"/>
              <a:t>21. 2. 2019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4D19-8B03-4AB0-A7D5-BEB7F53ECD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7878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406D-9DEB-4809-AD76-830D8A7940B7}" type="datetimeFigureOut">
              <a:rPr lang="cs-CZ" smtClean="0"/>
              <a:t>21. 2. 2019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A4D19-8B03-4AB0-A7D5-BEB7F53ECD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089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vnoramenný trojúhelník 3">
            <a:extLst>
              <a:ext uri="{FF2B5EF4-FFF2-40B4-BE49-F238E27FC236}">
                <a16:creationId xmlns:a16="http://schemas.microsoft.com/office/drawing/2014/main" id="{0526D283-024A-403E-AF35-B8B65C30775E}"/>
              </a:ext>
            </a:extLst>
          </p:cNvPr>
          <p:cNvSpPr/>
          <p:nvPr/>
        </p:nvSpPr>
        <p:spPr>
          <a:xfrm>
            <a:off x="325916" y="847057"/>
            <a:ext cx="3857202" cy="6394572"/>
          </a:xfrm>
          <a:prstGeom prst="triangle">
            <a:avLst>
              <a:gd name="adj" fmla="val 48194"/>
            </a:avLst>
          </a:prstGeom>
          <a:ln w="57150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cs-CZ" sz="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cs-CZ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cs-CZ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cs-CZ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cs-CZ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cs-CZ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cs-CZ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A251F353-D7EA-4391-9DF0-C1204C6B831E}"/>
              </a:ext>
            </a:extLst>
          </p:cNvPr>
          <p:cNvCxnSpPr>
            <a:cxnSpLocks/>
          </p:cNvCxnSpPr>
          <p:nvPr/>
        </p:nvCxnSpPr>
        <p:spPr>
          <a:xfrm flipH="1" flipV="1">
            <a:off x="1641095" y="1651691"/>
            <a:ext cx="8820000" cy="1"/>
          </a:xfrm>
          <a:prstGeom prst="line">
            <a:avLst/>
          </a:prstGeom>
          <a:ln w="9525">
            <a:headEnd type="stealth" w="lg" len="lg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ové pole 2">
            <a:extLst>
              <a:ext uri="{FF2B5EF4-FFF2-40B4-BE49-F238E27FC236}">
                <a16:creationId xmlns:a16="http://schemas.microsoft.com/office/drawing/2014/main" id="{D7E0CD8D-420B-4252-9D36-590D365DA7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7014" y="1122325"/>
            <a:ext cx="1566788" cy="492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Identita</a:t>
            </a: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ové pole 2">
            <a:extLst>
              <a:ext uri="{FF2B5EF4-FFF2-40B4-BE49-F238E27FC236}">
                <a16:creationId xmlns:a16="http://schemas.microsoft.com/office/drawing/2014/main" id="{F5DE2712-434F-4991-AC0C-ADA01CE1C2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2281" y="2115149"/>
            <a:ext cx="1143000" cy="492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Role</a:t>
            </a: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ové pole 5">
            <a:extLst>
              <a:ext uri="{FF2B5EF4-FFF2-40B4-BE49-F238E27FC236}">
                <a16:creationId xmlns:a16="http://schemas.microsoft.com/office/drawing/2014/main" id="{5AF21E88-9072-4B4A-B862-DCF048A88D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3487" y="3266089"/>
            <a:ext cx="1365874" cy="492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Hodnoty</a:t>
            </a: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ové pole 9">
            <a:extLst>
              <a:ext uri="{FF2B5EF4-FFF2-40B4-BE49-F238E27FC236}">
                <a16:creationId xmlns:a16="http://schemas.microsoft.com/office/drawing/2014/main" id="{05558E6A-A9F1-45FA-BBB5-FE0D4CCAEC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0395" y="4223389"/>
            <a:ext cx="2145982" cy="492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Přesvědčení</a:t>
            </a: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ové pole 10">
            <a:extLst>
              <a:ext uri="{FF2B5EF4-FFF2-40B4-BE49-F238E27FC236}">
                <a16:creationId xmlns:a16="http://schemas.microsoft.com/office/drawing/2014/main" id="{DDD11E6F-A9FB-4EA5-BE4D-6D891EF6BF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8250" y="5144942"/>
            <a:ext cx="1735552" cy="916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Znalosti Dovednosti</a:t>
            </a: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ové pole 13">
            <a:extLst>
              <a:ext uri="{FF2B5EF4-FFF2-40B4-BE49-F238E27FC236}">
                <a16:creationId xmlns:a16="http://schemas.microsoft.com/office/drawing/2014/main" id="{3AE351B6-DA94-4EB6-A7D5-CC057DB4D8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0508" y="6548177"/>
            <a:ext cx="2265045" cy="492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cs-CZ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Prostředí</a:t>
            </a: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ové pole 14">
            <a:extLst>
              <a:ext uri="{FF2B5EF4-FFF2-40B4-BE49-F238E27FC236}">
                <a16:creationId xmlns:a16="http://schemas.microsoft.com/office/drawing/2014/main" id="{C9A7E95F-5ADA-417D-BDF8-6DC41836AE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0080" y="847056"/>
            <a:ext cx="6629451" cy="292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1200" dirty="0">
                <a:latin typeface="Calibri" panose="020F0502020204030204" pitchFamily="34" charset="0"/>
                <a:cs typeface="Times New Roman" panose="02020603050405020304" pitchFamily="18" charset="0"/>
              </a:rPr>
              <a:t>Kdo jsem? Co mám rád(a)? Co mě nebaví? Co je moje vášeň“</a:t>
            </a:r>
          </a:p>
        </p:txBody>
      </p:sp>
      <p:sp>
        <p:nvSpPr>
          <p:cNvPr id="15" name="Textové pole 15">
            <a:extLst>
              <a:ext uri="{FF2B5EF4-FFF2-40B4-BE49-F238E27FC236}">
                <a16:creationId xmlns:a16="http://schemas.microsoft.com/office/drawing/2014/main" id="{3B6C3A38-00B4-4D57-A2A3-8C1947DAFA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400" y="1692271"/>
            <a:ext cx="7624478" cy="491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105025" algn="l"/>
              </a:tabLst>
            </a:pPr>
            <a:r>
              <a:rPr lang="cs-CZ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Jaká je moje role v </a:t>
            </a:r>
            <a:r>
              <a:rPr lang="cs-CZ" sz="1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KPZce</a:t>
            </a:r>
            <a:r>
              <a:rPr lang="cs-CZ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 Jaké s sebou nese činnosti? Za co jsem zodpovědný(á)? Jak moje role souzní s mým já? 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105025" algn="l"/>
              </a:tabLst>
            </a:pPr>
            <a:r>
              <a:rPr lang="cs-CZ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6" name="Textové pole 16">
            <a:extLst>
              <a:ext uri="{FF2B5EF4-FFF2-40B4-BE49-F238E27FC236}">
                <a16:creationId xmlns:a16="http://schemas.microsoft.com/office/drawing/2014/main" id="{E2346258-C68F-4A30-B25D-1009A77302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1762" y="2956357"/>
            <a:ext cx="5042736" cy="292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Jaké jsou mé hodnoty? Co mi role přináší osobně?</a:t>
            </a:r>
          </a:p>
        </p:txBody>
      </p:sp>
      <p:sp>
        <p:nvSpPr>
          <p:cNvPr id="17" name="Textové pole 17">
            <a:extLst>
              <a:ext uri="{FF2B5EF4-FFF2-40B4-BE49-F238E27FC236}">
                <a16:creationId xmlns:a16="http://schemas.microsoft.com/office/drawing/2014/main" id="{CE39CB21-1288-48D2-B09E-81CE8F38A6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1458" y="4094746"/>
            <a:ext cx="7099637" cy="50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 jakého přesvědčení  vzešlo rozhodnutí </a:t>
            </a:r>
            <a:r>
              <a:rPr lang="cs-CZ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přijmout roli? Proč to dělám? Je to opravdu  moje vnitřní přesvědčení nebo přesvědčení někoho jiného? </a:t>
            </a:r>
            <a:endParaRPr lang="cs-CZ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ové pole 18">
            <a:extLst>
              <a:ext uri="{FF2B5EF4-FFF2-40B4-BE49-F238E27FC236}">
                <a16:creationId xmlns:a16="http://schemas.microsoft.com/office/drawing/2014/main" id="{D9E7F868-0834-4F25-9375-8C0F148F93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9379" y="5053523"/>
            <a:ext cx="6655499" cy="50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Jaké mám znalosti a schopnosti pro svou roli? Mám pro roli předpoklady? Potřebuji se něco naučit, abych jí mohl(a) dělat lépe? </a:t>
            </a:r>
            <a:endParaRPr lang="cs-CZ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ové pole 20">
            <a:extLst>
              <a:ext uri="{FF2B5EF4-FFF2-40B4-BE49-F238E27FC236}">
                <a16:creationId xmlns:a16="http://schemas.microsoft.com/office/drawing/2014/main" id="{06EAAED9-41C3-44E0-B784-83F299A8E4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2035" y="6216188"/>
            <a:ext cx="6537611" cy="50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 a kdo mě obklopuje. V jakém prostředí svou roli vykonávám? Kdy, kde a s kým získávám nebo naopak ztrácím energii? </a:t>
            </a:r>
            <a:endParaRPr lang="cs-CZ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3DD02661-3A16-4BAB-A572-A580196B1C64}"/>
              </a:ext>
            </a:extLst>
          </p:cNvPr>
          <p:cNvCxnSpPr>
            <a:cxnSpLocks/>
          </p:cNvCxnSpPr>
          <p:nvPr/>
        </p:nvCxnSpPr>
        <p:spPr>
          <a:xfrm flipH="1" flipV="1">
            <a:off x="1291841" y="2933341"/>
            <a:ext cx="9144000" cy="1"/>
          </a:xfrm>
          <a:prstGeom prst="line">
            <a:avLst/>
          </a:prstGeom>
          <a:ln w="9525">
            <a:headEnd type="stealth" w="lg" len="lg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nice 24">
            <a:extLst>
              <a:ext uri="{FF2B5EF4-FFF2-40B4-BE49-F238E27FC236}">
                <a16:creationId xmlns:a16="http://schemas.microsoft.com/office/drawing/2014/main" id="{1A39F7A8-C296-4971-8430-287EF5700C36}"/>
              </a:ext>
            </a:extLst>
          </p:cNvPr>
          <p:cNvCxnSpPr>
            <a:cxnSpLocks/>
          </p:cNvCxnSpPr>
          <p:nvPr/>
        </p:nvCxnSpPr>
        <p:spPr>
          <a:xfrm flipH="1" flipV="1">
            <a:off x="973036" y="4040602"/>
            <a:ext cx="9432000" cy="1"/>
          </a:xfrm>
          <a:prstGeom prst="line">
            <a:avLst/>
          </a:prstGeom>
          <a:ln w="9525">
            <a:headEnd type="stealth" w="lg" len="lg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25">
            <a:extLst>
              <a:ext uri="{FF2B5EF4-FFF2-40B4-BE49-F238E27FC236}">
                <a16:creationId xmlns:a16="http://schemas.microsoft.com/office/drawing/2014/main" id="{4C306EF0-A170-4FDD-8CBD-83C24CEF5E1B}"/>
              </a:ext>
            </a:extLst>
          </p:cNvPr>
          <p:cNvCxnSpPr>
            <a:cxnSpLocks/>
          </p:cNvCxnSpPr>
          <p:nvPr/>
        </p:nvCxnSpPr>
        <p:spPr>
          <a:xfrm flipH="1" flipV="1">
            <a:off x="707130" y="5019537"/>
            <a:ext cx="9792000" cy="1"/>
          </a:xfrm>
          <a:prstGeom prst="line">
            <a:avLst/>
          </a:prstGeom>
          <a:ln w="9525">
            <a:headEnd type="stealth" w="lg" len="lg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nice 26">
            <a:extLst>
              <a:ext uri="{FF2B5EF4-FFF2-40B4-BE49-F238E27FC236}">
                <a16:creationId xmlns:a16="http://schemas.microsoft.com/office/drawing/2014/main" id="{0325D455-AA6C-4D4C-B218-11BAD4DBB778}"/>
              </a:ext>
            </a:extLst>
          </p:cNvPr>
          <p:cNvCxnSpPr>
            <a:cxnSpLocks/>
          </p:cNvCxnSpPr>
          <p:nvPr/>
        </p:nvCxnSpPr>
        <p:spPr>
          <a:xfrm flipH="1" flipV="1">
            <a:off x="400781" y="6246588"/>
            <a:ext cx="10044000" cy="1"/>
          </a:xfrm>
          <a:prstGeom prst="line">
            <a:avLst/>
          </a:prstGeom>
          <a:ln w="9525">
            <a:headEnd type="stealth" w="lg" len="lg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ové pole 2">
            <a:extLst>
              <a:ext uri="{FF2B5EF4-FFF2-40B4-BE49-F238E27FC236}">
                <a16:creationId xmlns:a16="http://schemas.microsoft.com/office/drawing/2014/main" id="{8648F1CA-DFAB-4EC0-B4E3-D94A68FB9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717" y="213654"/>
            <a:ext cx="9259346" cy="558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2800" b="1" dirty="0">
                <a:solidFill>
                  <a:schemeClr val="accent4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Jaká je má role v </a:t>
            </a:r>
            <a:r>
              <a:rPr lang="cs-CZ" sz="2800" b="1" dirty="0" err="1">
                <a:solidFill>
                  <a:schemeClr val="accent4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KPZku</a:t>
            </a:r>
            <a:r>
              <a:rPr lang="cs-CZ" sz="2800" b="1" dirty="0">
                <a:solidFill>
                  <a:schemeClr val="accent4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 Potřebuji něco změnit? </a:t>
            </a:r>
            <a:endParaRPr lang="cs-CZ" sz="2800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TextovéPole 28">
            <a:extLst>
              <a:ext uri="{FF2B5EF4-FFF2-40B4-BE49-F238E27FC236}">
                <a16:creationId xmlns:a16="http://schemas.microsoft.com/office/drawing/2014/main" id="{77FD65B2-4630-43A5-A30A-42CB576BFCFC}"/>
              </a:ext>
            </a:extLst>
          </p:cNvPr>
          <p:cNvSpPr txBox="1"/>
          <p:nvPr/>
        </p:nvSpPr>
        <p:spPr>
          <a:xfrm>
            <a:off x="1600390" y="74186"/>
            <a:ext cx="90440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200" dirty="0">
                <a:solidFill>
                  <a:schemeClr val="bg1">
                    <a:lumMod val="50000"/>
                  </a:schemeClr>
                </a:solidFill>
              </a:rPr>
              <a:t>Inspirováno konceptem „Logické úrovně“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Robert</a:t>
            </a:r>
            <a:r>
              <a:rPr lang="cs-CZ" sz="1200" dirty="0">
                <a:solidFill>
                  <a:schemeClr val="bg1">
                    <a:lumMod val="50000"/>
                  </a:schemeClr>
                </a:solidFill>
              </a:rPr>
              <a:t>a B.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Dilts</a:t>
            </a:r>
            <a:r>
              <a:rPr lang="cs-CZ" sz="1200" dirty="0">
                <a:solidFill>
                  <a:schemeClr val="bg1">
                    <a:lumMod val="50000"/>
                  </a:schemeClr>
                </a:solidFill>
              </a:rPr>
              <a:t>e </a:t>
            </a:r>
          </a:p>
          <a:p>
            <a:pPr algn="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9819062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193</TotalTime>
  <Words>164</Words>
  <Application>Microsoft Office PowerPoint</Application>
  <PresentationFormat>Vlastní</PresentationFormat>
  <Paragraphs>21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Motiv Office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Sarka Krcilkova</dc:creator>
  <cp:lastModifiedBy>Sarka Krcilkova</cp:lastModifiedBy>
  <cp:revision>12</cp:revision>
  <cp:lastPrinted>2019-02-21T10:49:13Z</cp:lastPrinted>
  <dcterms:created xsi:type="dcterms:W3CDTF">2019-02-04T11:49:51Z</dcterms:created>
  <dcterms:modified xsi:type="dcterms:W3CDTF">2019-02-21T10:49:51Z</dcterms:modified>
</cp:coreProperties>
</file>